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CA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E8D7-2E6D-4C27-B175-FA69B60B757D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8E0CE-6495-47BE-8DD1-1F98F5737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honoteka.org/uploads/posts/2021-03/1616690590_23-p-anime-fon-oblak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071678"/>
            <a:ext cx="78039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Роль отца в 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становлении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ичности ребенка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357166"/>
            <a:ext cx="6339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Структурное  подразделение «Детский сад № 10»  ГБОУ СОШ № 29 г. Сызрани,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реализующее общеобразовательные программы дошкольного образования,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расположенное  по адресу: 446010, г. Сызрань,  ул. Гоголя, д.15а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128734" y="5143512"/>
            <a:ext cx="4015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Разработала: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учитель-логопед 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первой квалификационной категории</a:t>
            </a:r>
          </a:p>
          <a:p>
            <a:pPr algn="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Шуева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Алена Валерьевна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690590_23-p-anime-fon-oblak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38178" y="285728"/>
            <a:ext cx="3719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Типология отцов</a:t>
            </a:r>
            <a:endParaRPr lang="ru-RU" sz="36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142984"/>
            <a:ext cx="90965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«Папа – мама» или «Папа – идеал</a:t>
            </a:r>
            <a:r>
              <a:rPr lang="ru-RU" sz="2400" b="1" i="1" dirty="0" smtClean="0">
                <a:solidFill>
                  <a:schemeClr val="bg1"/>
                </a:solidFill>
              </a:rPr>
              <a:t>».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Такой </a:t>
            </a:r>
            <a:r>
              <a:rPr lang="ru-RU" b="1" i="1" dirty="0" smtClean="0">
                <a:solidFill>
                  <a:schemeClr val="bg1"/>
                </a:solidFill>
              </a:rPr>
              <a:t>мужчина живёт </a:t>
            </a:r>
            <a:r>
              <a:rPr lang="ru-RU" b="1" i="1" dirty="0" smtClean="0">
                <a:solidFill>
                  <a:schemeClr val="bg1"/>
                </a:solidFill>
              </a:rPr>
              <a:t>семьей, в </a:t>
            </a:r>
            <a:r>
              <a:rPr lang="ru-RU" b="1" i="1" dirty="0" smtClean="0">
                <a:solidFill>
                  <a:schemeClr val="bg1"/>
                </a:solidFill>
              </a:rPr>
              <a:t>семье и для семьи. 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Он </a:t>
            </a:r>
            <a:r>
              <a:rPr lang="ru-RU" b="1" i="1" dirty="0" smtClean="0">
                <a:solidFill>
                  <a:schemeClr val="bg1"/>
                </a:solidFill>
              </a:rPr>
              <a:t>принимает участие в решении всех </a:t>
            </a:r>
            <a:r>
              <a:rPr lang="ru-RU" b="1" i="1" dirty="0" smtClean="0">
                <a:solidFill>
                  <a:schemeClr val="bg1"/>
                </a:solidFill>
              </a:rPr>
              <a:t>вопросов, в </a:t>
            </a:r>
            <a:r>
              <a:rPr lang="ru-RU" b="1" i="1" dirty="0" smtClean="0">
                <a:solidFill>
                  <a:schemeClr val="bg1"/>
                </a:solidFill>
              </a:rPr>
              <a:t>том числе и вопросах воспитания. 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Это </a:t>
            </a:r>
            <a:r>
              <a:rPr lang="ru-RU" b="1" i="1" dirty="0" smtClean="0">
                <a:solidFill>
                  <a:schemeClr val="bg1"/>
                </a:solidFill>
              </a:rPr>
              <a:t>не только добрый и внимательный  человек, но  строг и справедливый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714620"/>
            <a:ext cx="75009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«Попрыгунья – стрекоза» или «Приходящий папа»: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папа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в разводе»,  мужчины «работяги ,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трудоголики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», 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бизнес-папы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», заняты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зарабатыванием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больших денег,  в воспитательном процессе принимают участие постольку – поскольку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86256"/>
            <a:ext cx="7143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«Карабас –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Барабас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» или семейный тиран: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обладатель характера и строгих жизненных принципов с врождённым желанием всему противоречить. Его принцип «Мужчина всегда прав»</a:t>
            </a:r>
          </a:p>
        </p:txBody>
      </p:sp>
      <p:pic>
        <p:nvPicPr>
          <p:cNvPr id="6148" name="Picture 4" descr="http://getdrawings.com/img/woman-and-child-silhouette-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1393" y="3714752"/>
            <a:ext cx="1819619" cy="3028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690590_23-p-anime-fon-oblak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714356"/>
            <a:ext cx="764386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«Рубаха – парень» или «Папа – друг</a:t>
            </a:r>
            <a:r>
              <a:rPr lang="ru-RU" sz="2400" b="1" i="1" dirty="0" smtClean="0">
                <a:solidFill>
                  <a:schemeClr val="bg1"/>
                </a:solidFill>
              </a:rPr>
              <a:t>».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В </a:t>
            </a:r>
            <a:r>
              <a:rPr lang="ru-RU" b="1" i="1" dirty="0" smtClean="0">
                <a:solidFill>
                  <a:schemeClr val="bg1"/>
                </a:solidFill>
              </a:rPr>
              <a:t>его обязанности, им же и установленные, входит игры с детьми и развлечения, а любые вопросы </a:t>
            </a:r>
            <a:r>
              <a:rPr lang="ru-RU" sz="2800" b="1" i="1" dirty="0" smtClean="0">
                <a:solidFill>
                  <a:schemeClr val="bg1"/>
                </a:solidFill>
              </a:rPr>
              <a:t>воспитания</a:t>
            </a:r>
            <a:r>
              <a:rPr lang="ru-RU" b="1" i="1" dirty="0" smtClean="0">
                <a:solidFill>
                  <a:schemeClr val="bg1"/>
                </a:solidFill>
              </a:rPr>
              <a:t>  решает супруга. Таким образом, папа всегда хороший, а мама – в оппозиции.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643182"/>
            <a:ext cx="7358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«Ни рыба ни мясо»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- ещё один ребёнок в семье. Он живёт только собственными амбициями и желаниями, которые должны удовлетворять все члены семьи: жена – её слово во всем решающее , дети  – никогда не должны расстраивать папу. Папа, не имеющий своего голоса в семье, во всем вторящий маме, даже если она не права. Опасаясь гнева жены в трудные для ребенка моменты, он не может перейти на его сторону, чтобы помочь.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4" name="Picture 4" descr="https://www.babelio.com/users/QUIZ_Ils-sont-ecrivains-comme-papa-ou-grand-papa-Vrai-_4620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428736"/>
            <a:ext cx="2356333" cy="1669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690590_23-p-anime-fon-oblak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66187" y="285728"/>
            <a:ext cx="70637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Факты, определяющие слабость</a:t>
            </a:r>
          </a:p>
          <a:p>
            <a:pPr algn="ctr"/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овременных отцов</a:t>
            </a:r>
            <a:endParaRPr lang="ru-RU" sz="36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571612"/>
            <a:ext cx="6572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Рост безотцовщины, частое отсутствие отца в семье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Незначительность и бедность отцовских контактов с детьми по сравнению с материнскими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Педагогическая некомпетентность, неумелость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отцов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Незаинтересованность и неспособность отцов осуществлять воспитательные  функции, особенно уход за маленькими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детьми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643446"/>
            <a:ext cx="57864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Быть хорошим отцом – это работа, которую можно охарактеризовать так: надо, трудно, прекрасно.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</a:rPr>
              <a:t>не просто надо, </a:t>
            </a:r>
            <a:r>
              <a:rPr lang="ru-RU" sz="2800" b="1" dirty="0" smtClean="0">
                <a:solidFill>
                  <a:srgbClr val="C00000"/>
                </a:solidFill>
              </a:rPr>
              <a:t>а необходимо</a:t>
            </a:r>
            <a:r>
              <a:rPr lang="ru-RU" sz="2800" b="1" dirty="0" smtClean="0">
                <a:solidFill>
                  <a:srgbClr val="C00000"/>
                </a:solidFill>
              </a:rPr>
              <a:t>!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i.pinimg.com/originals/18/5f/13/185f13f168d5967787a8948200f2aedd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5293" y="4543884"/>
            <a:ext cx="2768707" cy="2314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690590_23-p-anime-fon-oblak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22262" y="285728"/>
            <a:ext cx="4351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Заповеди для отцов</a:t>
            </a:r>
            <a:endParaRPr lang="ru-RU" sz="36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214422"/>
            <a:ext cx="7929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Не унижайте ребёнка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Принимайте ребёнка таким, каков он есть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bg1"/>
                </a:solidFill>
              </a:rPr>
              <a:t>Будьте во всём ему авторитетом и примером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Никогда не приказывайте из прихоти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Не вымогайте обещаний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Не потакайте ребёнку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Относитесь к ребёнку, как к личности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Будьте строгими и добрыми, ибо «Строгость отца – прекрасное лекарство»</a:t>
            </a:r>
          </a:p>
        </p:txBody>
      </p:sp>
      <p:pic>
        <p:nvPicPr>
          <p:cNvPr id="3074" name="Picture 2" descr="https://avatars.mds.yandex.net/get-zen_doc/1863556/pub_5dcaf2ff08ffd321245c0dfb_5dcaf32a1322b67386d19329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3DAEF"/>
              </a:clrFrom>
              <a:clrTo>
                <a:srgbClr val="A3DA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5143512"/>
            <a:ext cx="2071749" cy="1552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690590_23-p-anime-fon-oblak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4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1142984"/>
            <a:ext cx="49292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Получай больше денег.</a:t>
            </a:r>
          </a:p>
          <a:p>
            <a:pPr algn="ctr"/>
            <a:r>
              <a:rPr lang="ru-RU" sz="2400" b="1" i="1" u="sng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Папа, не пей!</a:t>
            </a:r>
          </a:p>
          <a:p>
            <a:pPr algn="ctr" eaLnBrk="0" hangingPunct="0"/>
            <a:r>
              <a:rPr lang="ru-RU" sz="2400" b="1" i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Не сердись на меня за плохие оценки.</a:t>
            </a:r>
          </a:p>
          <a:p>
            <a:pPr algn="ctr" eaLnBrk="0" hangingPunct="0"/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Не будь таким строгим.</a:t>
            </a:r>
          </a:p>
          <a:p>
            <a:pPr algn="ctr" eaLnBrk="0" hangingPunct="0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Работай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меньше/больше.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Пожалуйста, обращай на меня хоть чуточку побольше внимания.</a:t>
            </a:r>
          </a:p>
          <a:p>
            <a:pPr algn="ctr" eaLnBrk="0" hangingPunct="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Папа, брось курить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!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Помогай маме во всем и люби ее очень сильно.</a:t>
            </a:r>
          </a:p>
          <a:p>
            <a:pPr algn="ctr" eaLnBrk="0" hangingPunct="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Меньше смотри телевизор.</a:t>
            </a:r>
          </a:p>
          <a:p>
            <a:pPr algn="ctr" eaLnBrk="0" hangingPunct="0"/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Будь чаще </a:t>
            </a:r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дома!</a:t>
            </a:r>
            <a:endParaRPr lang="ru-RU" sz="2400" b="1" i="1" u="sng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6230" y="285728"/>
            <a:ext cx="3483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Советы для пап</a:t>
            </a:r>
            <a:endParaRPr lang="ru-RU" sz="36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http://getdrawings.com/img/state-of-michigan-silhouette-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3293" y="3714752"/>
            <a:ext cx="2465164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690590_23-p-anime-fon-oblak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Помните, что и у вас в семье достаточно значимая роль. Главное - помнить об этой значимости, и не только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тогда, когда папу призывают выпороть наследника!</a:t>
            </a:r>
            <a:endParaRPr lang="ru-RU" sz="28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s://i.pinimg.com/originals/a1/fa/24/a1fa24c7aa22c289009861027823288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DFE"/>
              </a:clrFrom>
              <a:clrTo>
                <a:srgbClr val="EAE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2986" y="2466986"/>
            <a:ext cx="4391014" cy="4391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690590_23-p-anime-fon-oblak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9360" y="1500174"/>
            <a:ext cx="86453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папы за внимание!</a:t>
            </a:r>
            <a:endParaRPr lang="ru-RU" sz="54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9698" name="Picture 2" descr="https://avatars.mds.yandex.net/get-zen_doc/118779/pub_5a408f167ddde8e75a7dd16c_5a408f2477d0e6ab1f2c136d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938327"/>
            <a:ext cx="6072230" cy="3919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690590_23-p-anime-fon-oblak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80124" y="285728"/>
            <a:ext cx="72326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rgbClr val="20CAE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ВСЁ НАЧИНАЕТСЯ С ЛЮБВИ…</a:t>
            </a:r>
            <a:endParaRPr lang="ru-RU" sz="4400" b="1" cap="all" spc="0" dirty="0">
              <a:ln/>
              <a:solidFill>
                <a:srgbClr val="20CAE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https://art-apple.ru/albums/userpics/10001/Img_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3234401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s1.1zoom.ru/big3/511/Sky_Mother_Sun_Clouds_Silhouette_Family_Four_4_580021_6000x4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000504"/>
            <a:ext cx="3709457" cy="2770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s://mobimg.b-cdn.net/v3/fetch/dd/dd8ccdd9cb09474ac4068fe925af9af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357298"/>
            <a:ext cx="4045488" cy="252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690590_23-p-anime-fon-oblak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514353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ДОРОЖИ  НЕ ТЕМ, </a:t>
            </a:r>
          </a:p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ТЫ  СЫН  ОТЦА; </a:t>
            </a:r>
          </a:p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ГОРДИСЬ  ТЕМ, </a:t>
            </a:r>
          </a:p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ТЫ- СЫН  ЧЕЛОВЕКА. </a:t>
            </a:r>
          </a:p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АБАЙ</a:t>
            </a:r>
          </a:p>
          <a:p>
            <a:endParaRPr lang="ru-RU" sz="32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32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  ХОРОШИХ ОТЦОВ</a:t>
            </a:r>
          </a:p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НЕТ  ХОРОШЕГО ВОСПИТАНИЯ.                                 </a:t>
            </a:r>
          </a:p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Н.М.КАРАМЗИН</a:t>
            </a:r>
          </a:p>
        </p:txBody>
      </p:sp>
      <p:pic>
        <p:nvPicPr>
          <p:cNvPr id="2050" name="Picture 2" descr="https://avatars.mds.yandex.net/get-zen_doc/1675790/pub_5f9a2acf8dfa154b7ede9b12_5f9a2adf2603b20d510a0145/scale_1200"/>
          <p:cNvPicPr>
            <a:picLocks noChangeAspect="1" noChangeArrowheads="1"/>
          </p:cNvPicPr>
          <p:nvPr/>
        </p:nvPicPr>
        <p:blipFill>
          <a:blip r:embed="rId3" cstate="print"/>
          <a:srcRect l="54889" b="288"/>
          <a:stretch>
            <a:fillRect/>
          </a:stretch>
        </p:blipFill>
        <p:spPr bwMode="auto">
          <a:xfrm>
            <a:off x="5500694" y="1142984"/>
            <a:ext cx="330200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690590_23-p-anime-fon-oblak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428604"/>
            <a:ext cx="912288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«Есть десятки, сотни профессий, специальностей, работ: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один  строит железную дорогу, другой возводит жилище,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 третий выращивает хлеб, четвёртый лечит людей,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 пятый шьёт одежду. Но есть самая универсальная,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самая сложная и самая благородная работа,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единая для всех и в то же время своеобразная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и неповторимая в каждой семье, - это творение человека…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Любого работника – от сторожа до министра –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можно заменить таким же или более способным  работником.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Хорошего же отца заменить таким же,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хорошим отцом невозможно.»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В.А.Сухомлинский</a:t>
            </a:r>
          </a:p>
          <a:p>
            <a:endParaRPr lang="ru-RU" sz="2400" dirty="0"/>
          </a:p>
        </p:txBody>
      </p:sp>
      <p:pic>
        <p:nvPicPr>
          <p:cNvPr id="1026" name="Picture 2" descr="https://kamenckoe.net/wp-content/uploads/2018/03/src.jpg"/>
          <p:cNvPicPr>
            <a:picLocks noChangeAspect="1" noChangeArrowheads="1"/>
          </p:cNvPicPr>
          <p:nvPr/>
        </p:nvPicPr>
        <p:blipFill>
          <a:blip r:embed="rId3" cstate="print"/>
          <a:srcRect t="21828" b="26578"/>
          <a:stretch>
            <a:fillRect/>
          </a:stretch>
        </p:blipFill>
        <p:spPr bwMode="auto">
          <a:xfrm>
            <a:off x="1142976" y="4857760"/>
            <a:ext cx="635798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690590_23-p-anime-fon-oblak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69953" y="142852"/>
            <a:ext cx="60392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Важность наличия отца </a:t>
            </a:r>
          </a:p>
          <a:p>
            <a:pPr algn="ctr"/>
            <a: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для развития ребёнка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00174"/>
            <a:ext cx="75724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bg1"/>
                </a:solidFill>
              </a:rPr>
              <a:t>Отец является первым внешним объектом для   ребёнка и играет важную роль модели при ранней идентификации</a:t>
            </a:r>
          </a:p>
          <a:p>
            <a:pPr>
              <a:buFont typeface="Wingdings" pitchFamily="2" charset="2"/>
              <a:buChar char="v"/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Отцы поощряют процесс отделения ребёнка  от матери, ускоряя тем самым процесс социализации</a:t>
            </a:r>
          </a:p>
          <a:p>
            <a:pPr>
              <a:buFont typeface="Wingdings" pitchFamily="2" charset="2"/>
              <a:buChar char="v"/>
            </a:pPr>
            <a:endParaRPr lang="ru-RU" sz="2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Отсутствие отца в семье или невыполнение им своих обязанностей может приводить к появлению у ребёнка психопатологии</a:t>
            </a:r>
          </a:p>
          <a:p>
            <a:pPr>
              <a:buFont typeface="Wingdings" pitchFamily="2" charset="2"/>
              <a:buChar char="v"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Чем старше становится ребёнок, тем важнее для него общение  с отцом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690590_23-p-anime-fon-oblak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8434" name="Picture 2" descr="https://ds05.infourok.ru/uploads/ex/005e/0013fd8d-b51e8ea7/hello_html_330c06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714488"/>
            <a:ext cx="3073347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1472" y="1357298"/>
            <a:ext cx="20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ВОСПИТАТЕЛЬ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5786454"/>
            <a:ext cx="183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ПОСРЕДНИК</a:t>
            </a:r>
            <a:endParaRPr lang="ru-RU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071942"/>
            <a:ext cx="96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ДРУГ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571744"/>
            <a:ext cx="1675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УЧИТЕЛЬ 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5929330"/>
            <a:ext cx="170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АВТОРИТЕТ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2" y="4429132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ПОМОЩНИК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2714620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КОРМИЛЕЦ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1285860"/>
            <a:ext cx="172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ЗАЩИТНИК</a:t>
            </a:r>
            <a:endParaRPr lang="ru-RU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285728"/>
            <a:ext cx="5367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Роль мужчины в семье</a:t>
            </a:r>
          </a:p>
        </p:txBody>
      </p: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 rot="16200000" flipH="1">
            <a:off x="1859018" y="1573273"/>
            <a:ext cx="752781" cy="124416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5500694" y="5286388"/>
            <a:ext cx="642941" cy="50006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6143636" y="4572008"/>
            <a:ext cx="785818" cy="7143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6072198" y="3214686"/>
            <a:ext cx="1143008" cy="64294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6143637" y="1714489"/>
            <a:ext cx="857257" cy="85725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714480" y="5214950"/>
            <a:ext cx="1071572" cy="57150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928794" y="4357694"/>
            <a:ext cx="928696" cy="7144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1817294" y="2826121"/>
            <a:ext cx="752781" cy="124416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690590_23-p-anime-fon-oblak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573" y="285728"/>
            <a:ext cx="8256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Роль отца в становлении </a:t>
            </a:r>
            <a:r>
              <a:rPr lang="ru-RU" sz="36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сына\дочери</a:t>
            </a:r>
            <a:endParaRPr lang="ru-RU" sz="36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14422"/>
            <a:ext cx="432750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defRPr/>
            </a:pPr>
            <a:r>
              <a:rPr lang="ru-RU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качества прививает отец сыну</a:t>
            </a:r>
            <a:endParaRPr lang="en-US" sz="28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мужское достоинство;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рыцарское отношение к женщине;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умение брать на себя ответственность;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способность к труду;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 множество других качеств, присущих настоящему мужчине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1214422"/>
            <a:ext cx="45187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defRPr/>
            </a:pPr>
            <a:r>
              <a:rPr lang="ru-RU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качества </a:t>
            </a:r>
          </a:p>
          <a:p>
            <a:pPr marL="274320" indent="-274320" algn="ctr">
              <a:defRPr/>
            </a:pPr>
            <a:r>
              <a:rPr lang="ru-RU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прививает отец дочери</a:t>
            </a:r>
          </a:p>
          <a:p>
            <a:pPr marL="274320" indent="-274320">
              <a:buFont typeface="Wingdings" pitchFamily="2" charset="2"/>
              <a:buChar char="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гармоничность;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274320" indent="-274320">
              <a:buFont typeface="Wingdings" pitchFamily="2" charset="2"/>
              <a:buChar char=""/>
              <a:defRPr/>
            </a:pPr>
            <a:r>
              <a:rPr lang="ru-RU" sz="2800" b="1" dirty="0" err="1" smtClean="0">
                <a:solidFill>
                  <a:schemeClr val="bg1"/>
                </a:solidFill>
              </a:rPr>
              <a:t>самопринятие</a:t>
            </a:r>
            <a:r>
              <a:rPr lang="ru-RU" sz="2800" b="1" dirty="0" smtClean="0">
                <a:solidFill>
                  <a:schemeClr val="bg1"/>
                </a:solidFill>
              </a:rPr>
              <a:t>;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274320" indent="-274320">
              <a:buFont typeface="Wingdings" pitchFamily="2" charset="2"/>
              <a:buChar char=""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уверенность в себе;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>
              <a:buFont typeface="Wingdings" pitchFamily="2" charset="2"/>
              <a:buChar char=""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женское достоинство;</a:t>
            </a:r>
          </a:p>
          <a:p>
            <a:pPr marL="274320" indent="-274320">
              <a:buFont typeface="Wingdings" pitchFamily="2" charset="2"/>
              <a:buChar char=""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интуитивно дочь выбирает себе партнера такого же, как отец; </a:t>
            </a:r>
          </a:p>
          <a:p>
            <a:pPr marL="274320" indent="-274320">
              <a:buFont typeface="Wingdings" pitchFamily="2" charset="2"/>
              <a:buChar char=""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папа является прообразом мужа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690590_23-p-anime-fon-oblak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857232"/>
            <a:ext cx="799571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Если отец всегда нетерпелив и раздражителен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по отношению к ребенку,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 мальчик будет испытывать неловкость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не только в его обществе,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но и среди других мужчин и мальчиков. 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Такой мальчик потянется ближе к матери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и воспримет ее манеры и интересы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https://img3.goodfon.ru/wallpaper/nbig/d/94/malchik-mama-syn-utro-doro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000504"/>
            <a:ext cx="5641412" cy="274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690590_23-p-anime-fon-oblak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1992" y="428604"/>
            <a:ext cx="805893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Учась ценить в отце те качества, которые делают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 его настоящим мужчиной, девочка готовится выйти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в большой мир, наполовину состоящим из мужчин.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Тип юношей и мужчин, с которыми она будет дружить,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став девушкой, и особенно тот, кого она полюбит,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ее замужняя жизнь будут во многом определяться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теми отношениями,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которые в детстве были у нее с отцом.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Для дочери отец – первый образец мужчины,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первый пример положительного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(отрицательного) поведения мужчины.</a:t>
            </a:r>
          </a:p>
          <a:p>
            <a:pPr algn="ctr"/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avatars.mds.yandex.net/get-zen_doc/3362051/pub_5fa2e7155dfc942ad7e39371_5fa2e8665dc59845dd2cd18a/scale_1200"/>
          <p:cNvPicPr>
            <a:picLocks noChangeAspect="1" noChangeArrowheads="1"/>
          </p:cNvPicPr>
          <p:nvPr/>
        </p:nvPicPr>
        <p:blipFill>
          <a:blip r:embed="rId3" cstate="print"/>
          <a:srcRect t="25797" b="10702"/>
          <a:stretch>
            <a:fillRect/>
          </a:stretch>
        </p:blipFill>
        <p:spPr bwMode="auto">
          <a:xfrm>
            <a:off x="1643042" y="4571984"/>
            <a:ext cx="576000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918</Words>
  <Application>Microsoft Office PowerPoint</Application>
  <PresentationFormat>Экран (4:3)</PresentationFormat>
  <Paragraphs>123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Методист</cp:lastModifiedBy>
  <cp:revision>26</cp:revision>
  <dcterms:created xsi:type="dcterms:W3CDTF">2021-11-09T07:11:28Z</dcterms:created>
  <dcterms:modified xsi:type="dcterms:W3CDTF">2021-11-11T09:27:48Z</dcterms:modified>
</cp:coreProperties>
</file>