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7" r:id="rId4"/>
    <p:sldId id="268" r:id="rId5"/>
    <p:sldId id="276" r:id="rId6"/>
    <p:sldId id="269" r:id="rId7"/>
    <p:sldId id="266" r:id="rId8"/>
    <p:sldId id="271" r:id="rId9"/>
    <p:sldId id="272" r:id="rId10"/>
    <p:sldId id="277" r:id="rId11"/>
    <p:sldId id="278" r:id="rId12"/>
    <p:sldId id="274" r:id="rId13"/>
    <p:sldId id="275" r:id="rId14"/>
  </p:sldIdLst>
  <p:sldSz cx="9144000" cy="6858000" type="screen4x3"/>
  <p:notesSz cx="6858000" cy="9144000"/>
  <p:embeddedFontLst>
    <p:embeddedFont>
      <p:font typeface="Matilda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27704F"/>
    <a:srgbClr val="943294"/>
    <a:srgbClr val="7C4A78"/>
    <a:srgbClr val="CC66FF"/>
    <a:srgbClr val="339933"/>
    <a:srgbClr val="50C850"/>
    <a:srgbClr val="D6F2D6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354176">
            <a:off x="1280479" y="755685"/>
            <a:ext cx="5895209" cy="2810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Коррекция-партнёрство-кластеры-успех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в пространстве образовательного учреждения</a:t>
            </a:r>
            <a:endParaRPr kumimoji="0" lang="ru-RU" sz="3600" b="1" i="0" u="none" strike="noStrike" kern="120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303416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 «Детский сад №10» ГБОУ СОШ №29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г.Сызрани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Каверина Е.М. методист</a:t>
            </a:r>
          </a:p>
          <a:p>
            <a:pPr algn="ctr"/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Шуева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А.В. учитель-логопед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4664"/>
            <a:ext cx="327585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695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10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4" y="4046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1959" y="2009452"/>
            <a:ext cx="4389841" cy="329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54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Примерные темы кластера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C00000"/>
                </a:solidFill>
              </a:rPr>
              <a:t>1. «Артикуляционная моторика»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2. «Дыхательная гимнастика»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3. «Крупная и мелкая моторика»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4. «Релаксация»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5. «</a:t>
            </a:r>
            <a:r>
              <a:rPr lang="ru-RU" sz="2800" b="1" i="1" dirty="0" err="1">
                <a:solidFill>
                  <a:srgbClr val="C00000"/>
                </a:solidFill>
              </a:rPr>
              <a:t>Мнемотаблицы</a:t>
            </a:r>
            <a:r>
              <a:rPr lang="ru-RU" sz="2800" b="1" i="1" dirty="0">
                <a:solidFill>
                  <a:srgbClr val="C00000"/>
                </a:solidFill>
              </a:rPr>
              <a:t>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6. «</a:t>
            </a:r>
            <a:r>
              <a:rPr lang="ru-RU" sz="2800" b="1" i="1" dirty="0" err="1">
                <a:solidFill>
                  <a:srgbClr val="C00000"/>
                </a:solidFill>
              </a:rPr>
              <a:t>Синквейн</a:t>
            </a:r>
            <a:r>
              <a:rPr lang="ru-RU" sz="2800" b="1" i="1" dirty="0">
                <a:solidFill>
                  <a:srgbClr val="C00000"/>
                </a:solidFill>
              </a:rPr>
              <a:t>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7. «</a:t>
            </a:r>
            <a:r>
              <a:rPr lang="ru-RU" sz="2800" b="1" i="1" dirty="0" err="1">
                <a:solidFill>
                  <a:srgbClr val="C00000"/>
                </a:solidFill>
              </a:rPr>
              <a:t>Фишбоун</a:t>
            </a:r>
            <a:r>
              <a:rPr lang="ru-RU" sz="2800" b="1" i="1" dirty="0">
                <a:solidFill>
                  <a:srgbClr val="C00000"/>
                </a:solidFill>
              </a:rPr>
              <a:t>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8. «</a:t>
            </a:r>
            <a:r>
              <a:rPr lang="ru-RU" sz="2800" b="1" i="1" dirty="0" err="1">
                <a:solidFill>
                  <a:srgbClr val="C00000"/>
                </a:solidFill>
              </a:rPr>
              <a:t>Суджок</a:t>
            </a:r>
            <a:r>
              <a:rPr lang="ru-RU" sz="2800" b="1" i="1" dirty="0">
                <a:solidFill>
                  <a:srgbClr val="C00000"/>
                </a:solidFill>
              </a:rPr>
              <a:t> терапия»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9. «Досуг»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>10. «Корзина идей»</a:t>
            </a:r>
          </a:p>
        </p:txBody>
      </p:sp>
    </p:spTree>
    <p:extLst>
      <p:ext uri="{BB962C8B-B14F-4D97-AF65-F5344CB8AC3E}">
        <p14:creationId xmlns:p14="http://schemas.microsoft.com/office/powerpoint/2010/main" val="133887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215111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Спасибо за внимание!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Успехов в работе!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8037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2928" cy="324036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Собрать вместе есть начало!</a:t>
            </a:r>
            <a:b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Держаться вместе есть прогресс!</a:t>
            </a:r>
            <a:b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Работать вместе есть успех!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                                                  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Генри Форд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352928" cy="237626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Повышаем педагогическую грамотность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352928" cy="331236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Кластер – интерактивная технология, а также удобная, креативная форма работы с родителями.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84286" cy="5060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33439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Схема кластера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2905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Задачи кластера: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активизирование </a:t>
            </a:r>
            <a:r>
              <a:rPr lang="ru-RU" sz="2400" b="1" i="1" dirty="0">
                <a:solidFill>
                  <a:srgbClr val="C00000"/>
                </a:solidFill>
              </a:rPr>
              <a:t>коррекционных умений </a:t>
            </a:r>
            <a:r>
              <a:rPr lang="ru-RU" sz="2400" b="1" i="1" dirty="0" smtClean="0">
                <a:solidFill>
                  <a:srgbClr val="C00000"/>
                </a:solidFill>
              </a:rPr>
              <a:t>родителей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</a:rPr>
              <a:t>овышение правовой компетентности родителей, воспитывающих детей с ОВЗ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</a:t>
            </a:r>
            <a:r>
              <a:rPr lang="ru-RU" sz="2400" b="1" i="1" dirty="0" smtClean="0">
                <a:solidFill>
                  <a:srgbClr val="C00000"/>
                </a:solidFill>
              </a:rPr>
              <a:t>казание коррекционной помощи семьям, в вопросах развития и обучения детей с ОВЗ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</a:t>
            </a:r>
            <a:r>
              <a:rPr lang="ru-RU" sz="2400" b="1" i="1" dirty="0" smtClean="0">
                <a:solidFill>
                  <a:srgbClr val="C00000"/>
                </a:solidFill>
              </a:rPr>
              <a:t>рганизация безопасной среды для успешной социализации дошкольника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ф</a:t>
            </a:r>
            <a:r>
              <a:rPr lang="ru-RU" sz="2400" b="1" i="1" dirty="0" smtClean="0">
                <a:solidFill>
                  <a:srgbClr val="C00000"/>
                </a:solidFill>
              </a:rPr>
              <a:t>ормирование взаимного доверия, сотрудничество между образовательным учреждением и семьей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</a:t>
            </a:r>
            <a:r>
              <a:rPr lang="ru-RU" sz="2400" b="1" i="1" dirty="0" smtClean="0">
                <a:solidFill>
                  <a:srgbClr val="C00000"/>
                </a:solidFill>
              </a:rPr>
              <a:t>овышение родительской грамотности и ответственности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5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615724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692695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Правила и принципы</a:t>
            </a:r>
            <a:endParaRPr lang="ru-RU" sz="54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07904" y="544522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0620" y="547562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Юмор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763688" y="2852936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81263" y="2924944"/>
            <a:ext cx="130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Смелость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228184" y="2636912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0152" y="2174451"/>
            <a:ext cx="177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Воображение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Результаты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возрастает </a:t>
            </a:r>
            <a:r>
              <a:rPr lang="ru-RU" sz="2400" b="1" i="1" dirty="0">
                <a:solidFill>
                  <a:srgbClr val="C00000"/>
                </a:solidFill>
              </a:rPr>
              <a:t>доверие между родителями и специалистом образовательного учреждения</a:t>
            </a:r>
            <a:r>
              <a:rPr lang="ru-RU" sz="2400" b="1" i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появляется </a:t>
            </a:r>
            <a:r>
              <a:rPr lang="ru-RU" sz="2400" b="1" i="1" dirty="0">
                <a:solidFill>
                  <a:srgbClr val="C00000"/>
                </a:solidFill>
              </a:rPr>
              <a:t>взаимное признание ответственности между педагогом и родителем</a:t>
            </a:r>
            <a:r>
              <a:rPr lang="ru-RU" sz="2400" b="1" i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возрастает </a:t>
            </a:r>
            <a:r>
              <a:rPr lang="ru-RU" sz="2400" b="1" i="1" dirty="0">
                <a:solidFill>
                  <a:srgbClr val="C00000"/>
                </a:solidFill>
              </a:rPr>
              <a:t>самооценка, повышается уверенность родителей в необходимости совместной коррекционной работе</a:t>
            </a:r>
            <a:r>
              <a:rPr lang="ru-RU" sz="2400" b="1" i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родители </a:t>
            </a:r>
            <a:r>
              <a:rPr lang="ru-RU" sz="2400" b="1" i="1" dirty="0">
                <a:solidFill>
                  <a:srgbClr val="C00000"/>
                </a:solidFill>
              </a:rPr>
              <a:t>убеждаются на примере других семей, что активное участие родителей ведёт ребенка к успеху</a:t>
            </a:r>
            <a:r>
              <a:rPr lang="ru-RU" sz="2400" b="1" i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формируется </a:t>
            </a:r>
            <a:r>
              <a:rPr lang="ru-RU" sz="2400" b="1" i="1" dirty="0">
                <a:solidFill>
                  <a:srgbClr val="C00000"/>
                </a:solidFill>
              </a:rPr>
              <a:t>активная родительская позиция и адекватная </a:t>
            </a:r>
            <a:r>
              <a:rPr lang="ru-RU" sz="2400" b="1" i="1" dirty="0" smtClean="0">
                <a:solidFill>
                  <a:srgbClr val="C00000"/>
                </a:solidFill>
              </a:rPr>
              <a:t>самооценка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8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Материалы и оборудование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Подбираем в зависимости 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от цели и темы кластера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91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32423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186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Matilda</vt:lpstr>
      <vt:lpstr>Times New Roman</vt:lpstr>
      <vt:lpstr>Тема Office</vt:lpstr>
      <vt:lpstr>Презентация PowerPoint</vt:lpstr>
      <vt:lpstr>Собрать вместе есть начало! Держаться вместе есть прогресс! Работать вместе есть успех!                                                     Генри Форд </vt:lpstr>
      <vt:lpstr>Повышаем педагогическую грамотность</vt:lpstr>
      <vt:lpstr>Кластер – интерактивная технология, а также удобная, креативная форма работы с родителями.</vt:lpstr>
      <vt:lpstr>Презентация PowerPoint</vt:lpstr>
      <vt:lpstr>Задачи кластера:</vt:lpstr>
      <vt:lpstr>Презентация PowerPoint</vt:lpstr>
      <vt:lpstr>Результаты</vt:lpstr>
      <vt:lpstr>Материалы и оборудование </vt:lpstr>
      <vt:lpstr>Презентация PowerPoint</vt:lpstr>
      <vt:lpstr>Презентация PowerPoint</vt:lpstr>
      <vt:lpstr>Примерные темы кластера</vt:lpstr>
      <vt:lpstr>Спасибо за внимание! Успехов в работе!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Шуев Кирилл</cp:lastModifiedBy>
  <cp:revision>79</cp:revision>
  <dcterms:created xsi:type="dcterms:W3CDTF">2013-08-23T08:38:35Z</dcterms:created>
  <dcterms:modified xsi:type="dcterms:W3CDTF">2020-03-25T11:42:25Z</dcterms:modified>
</cp:coreProperties>
</file>