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59" y="476672"/>
            <a:ext cx="8061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Структурное  подразделение «Детский сад № 10»  ГБОУ СОШ № 29 г. Сызрани, реализующее общеобразовательные программы дошкольного образования, расположенное  по адресу: 446010, г. Сызрань,  ул. Гоголя, д.15а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2907" y="1674674"/>
            <a:ext cx="77182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Креативная студия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«Веселая компания и я»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8024" y="5208659"/>
            <a:ext cx="2209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Воспитатель: 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Артюшина А.В.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4768" y="3457809"/>
            <a:ext cx="4497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(практический опыт работы с родителями)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4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22092"/>
            <a:ext cx="9144000" cy="6858000"/>
          </a:xfrm>
          <a:prstGeom prst="rect">
            <a:avLst/>
          </a:prstGeom>
        </p:spPr>
      </p:pic>
      <p:pic>
        <p:nvPicPr>
          <p:cNvPr id="1026" name="Picture 2" descr="G:\КРЕАТИВНАЯ СТУДИЯ\ВОВ 75 ЛЕТ\IMG_66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7130678" cy="5347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539388"/>
            <a:ext cx="7567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Проект посвящённый 75-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летию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Победы в Великой Отечественной Войне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22092"/>
            <a:ext cx="9144000" cy="6858000"/>
          </a:xfrm>
          <a:prstGeom prst="rect">
            <a:avLst/>
          </a:prstGeom>
        </p:spPr>
      </p:pic>
      <p:pic>
        <p:nvPicPr>
          <p:cNvPr id="2050" name="Picture 2" descr="G:\КРЕАТИВНАЯ СТУДИЯ\ЭКОБУМ\IMG_63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42798"/>
            <a:ext cx="6912768" cy="5184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6762" y="681132"/>
            <a:ext cx="6699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Фестиваль Экологической моды «ЭКОБум-2019»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9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3810940" cy="5390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G:\КРЕАТИВНАЯ СТУДИЯ\ЭКОБУМ\IMG_637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r="23829"/>
          <a:stretch/>
        </p:blipFill>
        <p:spPr bwMode="auto">
          <a:xfrm>
            <a:off x="4572000" y="836712"/>
            <a:ext cx="3952299" cy="5321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52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6418660" cy="4813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27584" y="701358"/>
            <a:ext cx="7327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Информационная акция «Внимательный водитель»!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0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14882" y="1484784"/>
            <a:ext cx="6821099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8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 внимание!</a:t>
            </a:r>
            <a:endParaRPr lang="ru-RU" sz="8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49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15616" y="639149"/>
            <a:ext cx="646246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u="sng" dirty="0" smtClean="0">
                <a:solidFill>
                  <a:schemeClr val="accent2">
                    <a:lumMod val="50000"/>
                  </a:schemeClr>
                </a:solidFill>
              </a:rPr>
              <a:t>Цель:</a:t>
            </a:r>
          </a:p>
          <a:p>
            <a:endParaRPr lang="ru-RU" b="1" dirty="0"/>
          </a:p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создать нестандартные условия для развития творческих способностей детей и активное вовлечение родителей в пространство детского сада </a:t>
            </a:r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59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5139" y="485588"/>
            <a:ext cx="6333722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chemeClr val="accent2">
                    <a:lumMod val="50000"/>
                  </a:schemeClr>
                </a:solidFill>
              </a:rPr>
              <a:t>Виды деятельности студии:</a:t>
            </a:r>
          </a:p>
          <a:p>
            <a:endParaRPr lang="ru-RU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Круглый стол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Мастер классы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КВН-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квесты</a:t>
            </a:r>
            <a:endParaRPr lang="ru-RU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Проекты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Фестивали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Информационные акции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39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764704"/>
            <a:ext cx="78488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</a:rPr>
              <a:t>Встречи в креативной</a:t>
            </a:r>
          </a:p>
          <a:p>
            <a:pPr algn="ctr"/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</a:rPr>
              <a:t> студии проходят</a:t>
            </a:r>
          </a:p>
          <a:p>
            <a:pPr algn="ctr"/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6000" b="1" u="sng" dirty="0" smtClean="0">
                <a:solidFill>
                  <a:schemeClr val="accent2">
                    <a:lumMod val="75000"/>
                  </a:schemeClr>
                </a:solidFill>
              </a:rPr>
              <a:t>одни раз в три недели</a:t>
            </a:r>
          </a:p>
        </p:txBody>
      </p:sp>
    </p:spTree>
    <p:extLst>
      <p:ext uri="{BB962C8B-B14F-4D97-AF65-F5344CB8AC3E}">
        <p14:creationId xmlns:p14="http://schemas.microsoft.com/office/powerpoint/2010/main" val="314226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20688"/>
            <a:ext cx="806489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dirty="0" smtClean="0">
                <a:solidFill>
                  <a:schemeClr val="accent2">
                    <a:lumMod val="75000"/>
                  </a:schemeClr>
                </a:solidFill>
              </a:rPr>
              <a:t>Принципы студии:</a:t>
            </a:r>
          </a:p>
          <a:p>
            <a:pPr algn="ctr"/>
            <a:endParaRPr lang="ru-RU" sz="4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        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Честность                Открытость                      </a:t>
            </a:r>
          </a:p>
          <a:p>
            <a:pPr>
              <a:lnSpc>
                <a:spcPct val="150000"/>
              </a:lnSpc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Доступность</a:t>
            </a:r>
          </a:p>
          <a:p>
            <a:pPr>
              <a:lnSpc>
                <a:spcPct val="150000"/>
              </a:lnSpc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           Юмор                  Оригинальность</a:t>
            </a:r>
          </a:p>
          <a:p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  <a:p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2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72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96952"/>
            <a:ext cx="4529477" cy="3397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3"/>
          <a:stretch/>
        </p:blipFill>
        <p:spPr>
          <a:xfrm>
            <a:off x="4932040" y="336596"/>
            <a:ext cx="3479335" cy="3596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29582" y="880640"/>
            <a:ext cx="32552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Мастер класс: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«Золотая осень»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43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22092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66816"/>
            <a:ext cx="6624736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833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22092"/>
            <a:ext cx="9144000" cy="685800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1"/>
          <a:stretch/>
        </p:blipFill>
        <p:spPr>
          <a:xfrm>
            <a:off x="467545" y="2416136"/>
            <a:ext cx="3528392" cy="4026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53"/>
          <a:stretch/>
        </p:blipFill>
        <p:spPr>
          <a:xfrm>
            <a:off x="3995936" y="548680"/>
            <a:ext cx="3862362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896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22092"/>
            <a:ext cx="9144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691276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2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146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Шуев Кирилл</dc:creator>
  <cp:lastModifiedBy>Шуев Кирилл</cp:lastModifiedBy>
  <cp:revision>22</cp:revision>
  <dcterms:created xsi:type="dcterms:W3CDTF">2020-10-07T10:21:36Z</dcterms:created>
  <dcterms:modified xsi:type="dcterms:W3CDTF">2020-10-07T11:22:17Z</dcterms:modified>
</cp:coreProperties>
</file>