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9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23" autoAdjust="0"/>
  </p:normalViewPr>
  <p:slideViewPr>
    <p:cSldViewPr>
      <p:cViewPr varScale="1">
        <p:scale>
          <a:sx n="70" d="100"/>
          <a:sy n="70" d="100"/>
        </p:scale>
        <p:origin x="51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0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103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3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20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5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9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4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4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2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1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6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8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1648" cy="83901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 «Детский сад №10» </a:t>
            </a:r>
            <a:b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ГБОУ СОШ №29 г. Сызрани</a:t>
            </a:r>
            <a:endParaRPr lang="ru-RU" sz="320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643998" cy="450059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 «Наш  малыш»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(практический опыт работы)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едагог-психолог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Харчук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Т.Ю.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01080" cy="63367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  профилактической   работы  с  детьми   3-4  лет  я  веду  журнал           </a:t>
            </a:r>
          </a:p>
          <a:p>
            <a:pPr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  малыш».  Это  нестандартная,  интересная   и   новая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 с  родителями.                                                                                                                           </a:t>
            </a:r>
          </a:p>
          <a:p>
            <a:pPr algn="ctr"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6400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журнала: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1.Повышение  уровня  педагогического  просвещения  родителей.</a:t>
            </a:r>
          </a:p>
          <a:p>
            <a:pPr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2.Усиление  единства  общественного  и  семейного  воспитания  ребенка-дошкольника.</a:t>
            </a:r>
          </a:p>
          <a:p>
            <a:pPr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3.Повышение  имиджа  ДОУ.</a:t>
            </a:r>
          </a:p>
          <a:p>
            <a:pPr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Журнал  -  это  форма  работы  с  родителями,  направленная  на  повышение  их  педагогической  грамотности,  на  формирование  сотрудничества  родителей  с  педагогами.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Журнал  «Наш  малыш»» выходит  в  нашем  детском  саду  «Звездочка на  протяжение  полугода. Родители  могут  ознакомится  с  этим  журналом  в  электронном  варианте  с  сайта  нашего  детского  сада  или  ознакомится  с  бумажным   вариантом   журнала. </a:t>
            </a:r>
          </a:p>
          <a:p>
            <a:pPr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 журнале  есть  рубрика  педагога-психолога  и  учителя  логопеда.  В  рубрике  педагога-психолога  выделены   основные   проблемы  с  которыми  сталкиваются  родители  в  воспитании  детей   и  пути  решения   этих  проблем.   </a:t>
            </a:r>
          </a:p>
          <a:p>
            <a:pPr>
              <a:buNone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Каждый    выпуск    журнала    освещает    основные    проблемы    с  которыми    могут    столкнутся    родители   в  воспитании   детей   3-4 лет.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 выпуск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  вышел  в  январе  2020  года.  В  нем  выделены  такие  темы: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«Кризис  трех  лет»,  «Ребенок  от  3  до  4  лет. Какой  он?», «Развитие  ВПФ  у  детей  3-4  лет»,  «Игры  и  упражнения  для  развития  высших   психических  функций  у  дошкольников  3-4   лет»;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 выпуск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вышел  в  марте  2020  года. В  нем  выделены  следующие  вопросы:  «Стеснительные  и  замкнутые  дети», «Что  делать  если   ребенок  не  убирает  за  собой  игрушки», «Зачем  читать детям  сказки», «Развитие  внимания  у  детей  3-4  лет».</a:t>
            </a:r>
          </a:p>
          <a:p>
            <a:pPr marL="0" indent="0">
              <a:buNone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  выпуск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вышел  через  месяц  в мае  2020  года.  В  нем  выявлены  следующие  вопросы:  «Влияние  семьи  на  развитие   ребенка», «Что  делать  если    ребенок    часто    обманывает»,   «Развитие  мелкой    моторики   у  детей    3-4    лет».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нашем  детском  саду  «Звездочка»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  встречи  с  родителями.    Последняя  встреча  была   посвящена   журналу   «Наш   малыш»  где   рассказывалось    о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пользе    такого    вида   психопрофилактической   работы.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приходили  на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встречу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  со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  родители  знакомились  друг  с  другом  и   приветствовали. Далее   передавали  свечу  чтобы  настроится  на  теплое  взаимоотношение  друг  с другом,  рассказывали  о  своем  настроении.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 мы  проводили  упражнение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 эмоцию».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 садились  в  круг  и  каждый  по  очереди  показывал  другим  какую-либо  эмоцию,  а  остальные  пытались  отгадать. Проводили  упражнение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«Передай  эмоцию».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 мы   разговаривали  о  том,  что  нет  правильных  или запрещенных  чувств,  все  чувства  принадлежат   человеку,  все  важны   для  него.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0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744979" cy="280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49191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" y="468263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4664"/>
            <a:ext cx="8462744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 занятие  с  детьми  3-4  лет  по  развитию  эмоционально-волевой  сферы.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занятия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знакомство  детей  с  основными  эмоциями;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  детей  с  базовыми  эмоциями; обучить  детей  распознаванию  и  произвольному  проявлению  чувств; обучить  детей  умению  принимать  во  внимание  чувства  другого  человека.                                                                        Применялись  различные  дидактические  игры: «Веселые  эмоции», «Эмоции  в  стихах», «Найди  такую  же  эмоцию».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2520280" cy="33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18" y="3256592"/>
            <a:ext cx="2531358" cy="337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34" y="3230660"/>
            <a:ext cx="2537544" cy="338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6865" cy="720080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 родителей  с журналом «Наш  малыш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6228184" cy="423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42" y="908720"/>
            <a:ext cx="354385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54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338" y="332656"/>
            <a:ext cx="6347713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 с  родителями  на  природе (релаксация)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1916832"/>
            <a:ext cx="2942679" cy="392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9" y="1052736"/>
            <a:ext cx="267976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56" y="306896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658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805664" cy="5356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525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СП «Детский сад №10»  ГБОУ СОШ №29 г. Сызрани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 родителей  с журналом «Наш  малыш» </vt:lpstr>
      <vt:lpstr>Встречи  с  родителями  на  природе (релаксация)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педагога-психолога в ГБОУ СОШ № 29 СП № 10</dc:title>
  <dc:creator>Хозяин</dc:creator>
  <cp:lastModifiedBy>User</cp:lastModifiedBy>
  <cp:revision>44</cp:revision>
  <dcterms:created xsi:type="dcterms:W3CDTF">2020-01-29T09:22:12Z</dcterms:created>
  <dcterms:modified xsi:type="dcterms:W3CDTF">2020-10-07T11:07:41Z</dcterms:modified>
</cp:coreProperties>
</file>